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95" r:id="rId3"/>
    <p:sldId id="257" r:id="rId4"/>
    <p:sldId id="283" r:id="rId5"/>
    <p:sldId id="273" r:id="rId6"/>
    <p:sldId id="278" r:id="rId7"/>
    <p:sldId id="279" r:id="rId8"/>
    <p:sldId id="280" r:id="rId9"/>
    <p:sldId id="281" r:id="rId10"/>
    <p:sldId id="289" r:id="rId11"/>
    <p:sldId id="277" r:id="rId12"/>
    <p:sldId id="285" r:id="rId13"/>
    <p:sldId id="297" r:id="rId14"/>
    <p:sldId id="286" r:id="rId15"/>
    <p:sldId id="291" r:id="rId16"/>
    <p:sldId id="288" r:id="rId17"/>
    <p:sldId id="293" r:id="rId18"/>
    <p:sldId id="294" r:id="rId19"/>
    <p:sldId id="296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81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0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1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8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9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1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4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897A-136B-4E88-BCCA-F39ADA16C7F0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C328D0-5FF6-4596-9F7D-289765571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인어공주 </a:t>
            </a:r>
            <a:r>
              <a:rPr lang="ko-KR" altLang="en-US" sz="80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en-US" altLang="ko-KR" sz="8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80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최종발표</a:t>
            </a:r>
            <a:endParaRPr lang="ko-KR" altLang="en-US" sz="8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정민서 이연진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49085" y="3809076"/>
            <a:ext cx="3887754" cy="76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60" y="716708"/>
            <a:ext cx="3343275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8253" y="4711960"/>
            <a:ext cx="2829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이런 청사진 위에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모든 </a:t>
            </a:r>
            <a:r>
              <a:rPr lang="ko-KR" altLang="en-US" sz="28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재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료들을 올려놓으면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534677" y="1819470"/>
            <a:ext cx="2500604" cy="1586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623" y="595410"/>
            <a:ext cx="3742839" cy="3847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4737" y="4939004"/>
            <a:ext cx="349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 작동하는 시멘트 공장이 짠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~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1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28" y="1930400"/>
            <a:ext cx="910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u="sng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은 품이 많이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든다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" y="547410"/>
            <a:ext cx="5536933" cy="3072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67" y="1452452"/>
            <a:ext cx="5803888" cy="3228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443" y="4755999"/>
            <a:ext cx="65678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희귀한 조개를 팔거나 문제를 맞추어 얻은 돈으로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상점에서 청사진을 구매할 수 있다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조촐한 상점이지만 게임의 시스템을 획기적으로 바꾸어주었다</a:t>
            </a:r>
            <a:endParaRPr lang="ko-KR" altLang="en-US" sz="28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41" y="2244797"/>
            <a:ext cx="5015864" cy="28161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3" y="928156"/>
            <a:ext cx="6159553" cy="34543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01012" y="4861249"/>
            <a:ext cx="57134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또한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디펜스 게임 장르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특징을 가지고 있는데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더 까다로운 패턴이 등장하는 만큼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플레이어 또한 더 효율 좋은 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sz="28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태크</a:t>
            </a:r>
            <a:r>
              <a:rPr lang="en-US" altLang="ko-KR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sz="28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 올라가게 된다</a:t>
            </a:r>
            <a:endParaRPr lang="en-US" altLang="ko-KR" sz="28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시연 영상 시청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3211" y="1153298"/>
            <a:ext cx="10544432" cy="50086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29681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만든소감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7335" y="990081"/>
            <a:ext cx="10304797" cy="3302001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이하민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팀이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명이라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인용 게임으로 했습니다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유니티도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멀티플레이도 처음이었는데 위대한 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Photon2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의 힘으로 예상보다는 쉽게 구현할 수 있었습니다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다만 멀티는 솔로보다 예외가 한참 많아서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그런 부분을 해결하는데 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시간을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너무 뺏긴 것이 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아쉬웠습니다</a:t>
            </a:r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디자인을 전문으로 담당하는 사람이 없다는 것이 팀에 치명적이었습니다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특히 인어공주 </a:t>
            </a:r>
            <a:r>
              <a:rPr lang="ko-KR" altLang="en-US" sz="2000" dirty="0" err="1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을 포함하고 있는 만큼 코딩 이외에서 들어갈 품이 많았는데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여기서 디자인의 부재를 실감할 수 있었습니다</a:t>
            </a:r>
            <a:endParaRPr lang="en-US" altLang="ko-KR" sz="20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시간 이슈로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노벨을 완성하지 못한 것이 아쉬웠습니다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기능은 완성했는데 시나리오를 깎을 사람이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PM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으로서 팀을 잘 이끌지 못한 것 같아서 미안함이 많이 남았습니다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7334" y="4474549"/>
            <a:ext cx="10304797" cy="22714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게임을 처음부터 끝까지 만들어본 적은 없어서 상당히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해맸고</a:t>
            </a:r>
            <a:r>
              <a:rPr lang="en-US" altLang="ko-KR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특히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 관련 부분이 잘 이해하기 어려워서 일을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두번씩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하게 된 거 같아 아쉽습니다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그래도 게임을 만들어가는 과정에서 정말 많은 점을 배울 수 있었고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그만큼 얻어가는 점도 많았던 활동이었습니다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게임이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게임다울수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있게 좋은 그림 그려주신 </a:t>
            </a:r>
            <a:r>
              <a:rPr lang="ko-KR" altLang="en-US" sz="20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아트분들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처음부터 차근차근 알려주신 팀장님께 정말 감사했습니다</a:t>
            </a:r>
            <a:r>
              <a:rPr lang="en-US" altLang="ko-KR" sz="20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23987" y="593014"/>
            <a:ext cx="10304797" cy="227148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이연진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게임의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전반적인 이미지나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컨셉에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대한 초안이 있어 아트의 방향을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잡는것이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수월했습니다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팀장님이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관련 지식도 있고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몇몇 작업은 직접 해주셔서 결과물이 더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퀄리티있게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나온 것 같아 좋았습니다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제작에 어떤 요소들이 필요한지 직접 제작해보며 알 수 있었습니다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이번에는 선화나 </a:t>
            </a:r>
            <a:r>
              <a:rPr lang="ko-KR" altLang="en-US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밑색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정도의 간단한 채색 위주 작업을 해서 다음 기회에는 채색까지 하나의 완성물을 게임에 내보이고 싶습니다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 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23987" y="3113902"/>
            <a:ext cx="10304797" cy="216680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민서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아트작업에서 채색위주의 작업을 담당했고 작업 이후 피드백을 나누며 더 완성도 있는 결과물을 낼 수 있어 좋았습니다</a:t>
            </a:r>
            <a:r>
              <a:rPr lang="en-US" altLang="ko-KR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이번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작업은 시간이 부족했지만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다음 기회에는 </a:t>
            </a:r>
            <a:r>
              <a:rPr lang="en-US" altLang="ko-KR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ux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ui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전반적인 아트 요소를 </a:t>
            </a:r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만져</a:t>
            </a:r>
            <a:endParaRPr lang="en-US" altLang="ko-KR" sz="2400" dirty="0" smtClean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그래픽적으로 </a:t>
            </a:r>
            <a:r>
              <a:rPr lang="ko-KR" altLang="en-US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완성된 게임을 만들고 싶습니다</a:t>
            </a:r>
            <a:r>
              <a:rPr lang="en-US" altLang="ko-KR" sz="2400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  <a:endParaRPr lang="ko-KR" altLang="en-US" sz="2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1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기획이 이랬다면 어땠을까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?!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드림팀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26" name="Picture 2" descr="분량 많음) 좋았쓰! 고양이 만화 모음 - DVDPr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98" y="1147645"/>
            <a:ext cx="4409952" cy="548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분량 많음) 좋았쓰! 고양이 만화 모음 - DVDPr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9" y="1434447"/>
            <a:ext cx="4179316" cy="51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63282" y="1212980"/>
            <a:ext cx="2995126" cy="1035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끝까지 성실하고 책임감 있는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PM 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디자인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모든 것을 계획적으로 실행하고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레벨 디자인 또한 능숙함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35311" y="2350599"/>
            <a:ext cx="2960476" cy="1251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열정적인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시나리오 담당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서브 디자인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완성된 이야기를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가져다줌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3055">
            <a:off x="1426666" y="2960591"/>
            <a:ext cx="908470" cy="17819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65829" y="5225144"/>
            <a:ext cx="2289693" cy="1147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정적인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스탠딩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일러스트와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CG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 특화된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69263" y="1033749"/>
            <a:ext cx="2600900" cy="1076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멀티플레이 구현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경험이 있는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고인물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플밍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66718" y="2248678"/>
            <a:ext cx="2093232" cy="1079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세이브등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편의기능구현과</a:t>
            </a:r>
            <a:endParaRPr lang="en-US" altLang="ko-KR" dirty="0" smtClean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 소양이 있는</a:t>
            </a:r>
            <a:endParaRPr lang="en-US" altLang="ko-KR" dirty="0" smtClean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서브플밍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41" y="4933847"/>
            <a:ext cx="2960476" cy="159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단순하고 매력적인</a:t>
            </a:r>
            <a:r>
              <a:rPr lang="en-US" altLang="ko-KR" dirty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리소스를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생산성 있게 뽑아내는 아트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수상할 정도로 벡터이미지 </a:t>
            </a:r>
            <a:r>
              <a:rPr lang="ko-KR" altLang="en-US" dirty="0" err="1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잘다룸</a:t>
            </a:r>
            <a:r>
              <a:rPr lang="en-US" altLang="ko-KR" dirty="0" smtClean="0">
                <a:solidFill>
                  <a:schemeClr val="tx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70" y="4718274"/>
            <a:ext cx="796617" cy="796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49998" y="536699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디자인이 없는 것이 큰 문제였다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8" y="308730"/>
            <a:ext cx="349633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1330" y="1835639"/>
            <a:ext cx="3855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호기심 많은 공주님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어느날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호기심에 간 심해에서 길을 잃었다가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우연히 그곳에서 독서가 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모르가나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를 만나 친구가 되고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책에 빠지게 된다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늘상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자기중심이고 말썽만 피우지만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또 의리가 있어서 미워할 수 없는 느낌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최근에는 지상으로 올라가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한적한 섬 위에서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자기의 친구에게 줄 꽃을 키우고 있다</a:t>
            </a:r>
            <a:endParaRPr lang="en-US" altLang="ko-KR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1633" r="21801" b="71020"/>
          <a:stretch/>
        </p:blipFill>
        <p:spPr>
          <a:xfrm>
            <a:off x="9097348" y="2172372"/>
            <a:ext cx="2276669" cy="1875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r="23580" b="71292"/>
          <a:stretch/>
        </p:blipFill>
        <p:spPr>
          <a:xfrm>
            <a:off x="9204649" y="-133120"/>
            <a:ext cx="2080726" cy="19687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1" r="21000" b="70340"/>
          <a:stretch/>
        </p:blipFill>
        <p:spPr>
          <a:xfrm>
            <a:off x="9032032" y="4240764"/>
            <a:ext cx="2230018" cy="2034073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55005" y="190859"/>
            <a:ext cx="4984260" cy="62468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못쓴게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아까워서 올리는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짤막설정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3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378" y="1519797"/>
            <a:ext cx="443903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깊은 심해의 마녀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노아가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심해에서 만난 친구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유산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’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이라고 불리는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각종 분야의 정보들이 담긴 책들을 왠지 모르게 가지고 있었다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 정체는 사실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잊혀진 심해 왕국의 공주님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비록 자신의 출신이지만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너무나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폐쇄적인 탓에 이름도 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안 남기고 멸망해버린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왕국을 바보 같다고 생각해 부끄러워 하고 있다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유산을 </a:t>
            </a: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통해 인어 왕국에 편찬하여 넘기고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 공으로 왕실 도서관에 취업하게 된다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심해의 금단의 지식을 통해 쓴 마법으로 고래를 조종하여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노아를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궁지에 빠트린다</a:t>
            </a:r>
            <a:endParaRPr lang="en-US" altLang="ko-KR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t="5850" r="15567" b="69524"/>
          <a:stretch/>
        </p:blipFill>
        <p:spPr>
          <a:xfrm>
            <a:off x="79968" y="374612"/>
            <a:ext cx="2453952" cy="1688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t="4612" r="14328" b="68434"/>
          <a:stretch/>
        </p:blipFill>
        <p:spPr>
          <a:xfrm>
            <a:off x="-56837" y="4704018"/>
            <a:ext cx="2631233" cy="18484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b="68299"/>
          <a:stretch/>
        </p:blipFill>
        <p:spPr>
          <a:xfrm>
            <a:off x="-441222" y="2478666"/>
            <a:ext cx="3496333" cy="1810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98" y="-69979"/>
            <a:ext cx="349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75" y="88467"/>
            <a:ext cx="3641125" cy="37193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4" y="88468"/>
            <a:ext cx="3380667" cy="37193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1600" y="1337934"/>
            <a:ext cx="6107474" cy="45806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3" y="4422430"/>
            <a:ext cx="2341523" cy="22595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28" y="4329589"/>
            <a:ext cx="2468779" cy="235238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23199" y="88467"/>
            <a:ext cx="4984260" cy="62468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초기 디자인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0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프로그래밍 언어 - 무료 컴퓨터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9" y="914399"/>
            <a:ext cx="2453717" cy="24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미술 - 무료 미술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9" y="4060309"/>
            <a:ext cx="2093353" cy="20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90768" y="1194487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프로그래밍 수습부원 이하민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0768" y="195659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프로그래밍 수습부원 </a:t>
            </a:r>
            <a:r>
              <a:rPr lang="ko-KR" altLang="en-US" sz="32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조서형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0768" y="4534930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수습부원 이연진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선화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0768" y="5297035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아트 수습부원 정민서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채색</a:t>
            </a:r>
            <a:r>
              <a:rPr lang="en-US" altLang="ko-KR" sz="32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32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06631" y="222207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팀원 소개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9960" y="2169589"/>
            <a:ext cx="1641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질문시간</a:t>
            </a:r>
            <a:endParaRPr lang="ko-KR" altLang="en-US" sz="4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8016" y="0"/>
            <a:ext cx="3685592" cy="85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00" y="998376"/>
            <a:ext cx="94773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843" y="1400432"/>
            <a:ext cx="7401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플랫폼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pc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플레이 인원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1~4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(2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이상 플레이 권장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장르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비주얼노벨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+2d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탑뷰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타워디펜스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샌드박스</a:t>
            </a:r>
            <a:r>
              <a:rPr lang="ko-KR" altLang="en-US" sz="36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건설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엔진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유니티</a:t>
            </a:r>
            <a:endParaRPr lang="ko-KR" altLang="en-US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게임 소개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4022" y="1270000"/>
            <a:ext cx="49792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섬 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도서관에서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좌클릭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잡기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놓기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우클릭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아이템 사용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/>
            </a:r>
            <a:b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</a:b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마우스 좌우이동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화면 회전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sz="36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VN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에서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좌클릭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다음 스크립트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/</a:t>
            </a:r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선택지 선택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휠</a:t>
            </a:r>
            <a:r>
              <a:rPr lang="en-US" altLang="ko-KR" sz="36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: </a:t>
            </a:r>
            <a:r>
              <a:rPr lang="ko-KR" altLang="en-US" sz="3600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스킵</a:t>
            </a:r>
            <a:endParaRPr lang="en-US" altLang="ko-KR" sz="36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조작 방법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6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5" y="248101"/>
            <a:ext cx="5289854" cy="29909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47" y="214943"/>
            <a:ext cx="5420259" cy="3057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47" y="3369246"/>
            <a:ext cx="5760786" cy="32209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85" y="3451624"/>
            <a:ext cx="5861031" cy="32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8" y="1054923"/>
            <a:ext cx="6870400" cy="388462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err="1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노아의</a:t>
            </a:r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이야기를 듣자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2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해일을 막아낼 기지를 짓자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31" y="1652571"/>
            <a:ext cx="7067197" cy="39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해일을 막아 내자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4" y="1388045"/>
            <a:ext cx="7840345" cy="43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9231" y="251089"/>
            <a:ext cx="8596668" cy="1320800"/>
          </a:xfrm>
        </p:spPr>
        <p:txBody>
          <a:bodyPr/>
          <a:lstStyle/>
          <a:p>
            <a:r>
              <a:rPr lang="ko-KR" altLang="en-US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기지를 더 굳건하게 만들자</a:t>
            </a:r>
            <a:r>
              <a: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!!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2" y="1685576"/>
            <a:ext cx="8180226" cy="45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1266</TotalTime>
  <Words>152</Words>
  <Application>Microsoft Office PowerPoint</Application>
  <PresentationFormat>와이드스크린</PresentationFormat>
  <Paragraphs>73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777봉숭아틴트</vt:lpstr>
      <vt:lpstr>HY그래픽M</vt:lpstr>
      <vt:lpstr>맑은 고딕</vt:lpstr>
      <vt:lpstr>Arial</vt:lpstr>
      <vt:lpstr>Trebuchet MS</vt:lpstr>
      <vt:lpstr>Wingdings 3</vt:lpstr>
      <vt:lpstr>패싯</vt:lpstr>
      <vt:lpstr>인어공주 노아 최종발표</vt:lpstr>
      <vt:lpstr>팀원 소개</vt:lpstr>
      <vt:lpstr>게임 소개</vt:lpstr>
      <vt:lpstr>조작 방법</vt:lpstr>
      <vt:lpstr>PowerPoint 프레젠테이션</vt:lpstr>
      <vt:lpstr>노아의 이야기를 듣자!!</vt:lpstr>
      <vt:lpstr>해일을 막아낼 기지를 짓자!!</vt:lpstr>
      <vt:lpstr>해일을 막아 내자!!</vt:lpstr>
      <vt:lpstr>기지를 더 굳건하게 만들자!!</vt:lpstr>
      <vt:lpstr>PowerPoint 프레젠테이션</vt:lpstr>
      <vt:lpstr>VN은 품이 많이 든다</vt:lpstr>
      <vt:lpstr>PowerPoint 프레젠테이션</vt:lpstr>
      <vt:lpstr>시연 영상 시청</vt:lpstr>
      <vt:lpstr>만든소감</vt:lpstr>
      <vt:lpstr>PowerPoint 프레젠테이션</vt:lpstr>
      <vt:lpstr>노아 기획이 이랬다면 어땠을까?! 드림팀</vt:lpstr>
      <vt:lpstr>못쓴게 아까워서 올리는 짤막설정</vt:lpstr>
      <vt:lpstr>PowerPoint 프레젠테이션</vt:lpstr>
      <vt:lpstr>초기 디자인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인어공주 노아</dc:title>
  <dc:creator>이하민</dc:creator>
  <cp:lastModifiedBy>이하민</cp:lastModifiedBy>
  <cp:revision>87</cp:revision>
  <dcterms:created xsi:type="dcterms:W3CDTF">2024-07-11T01:27:53Z</dcterms:created>
  <dcterms:modified xsi:type="dcterms:W3CDTF">2024-08-18T13:01:36Z</dcterms:modified>
</cp:coreProperties>
</file>